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4174B-6351-460D-A52D-6C66DD7A182E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01E59-294D-4718-B4E2-FCAF956BF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</a:t>
            </a:r>
            <a:r>
              <a:rPr lang="en-US" dirty="0" err="1" smtClean="0">
                <a:solidFill>
                  <a:schemeClr val="tx1"/>
                </a:solidFill>
              </a:rPr>
              <a:t>Kathryne</a:t>
            </a:r>
            <a:r>
              <a:rPr lang="en-US" dirty="0" smtClean="0">
                <a:solidFill>
                  <a:schemeClr val="tx1"/>
                </a:solidFill>
              </a:rPr>
              <a:t>, Jessica, Corey, Chris, and Allie.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jonealex3\AppData\Local\Microsoft\Windows\Temporary Internet Files\Content.IE5\1GH6EASE\MPj040369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219200"/>
            <a:ext cx="1371600" cy="1714919"/>
          </a:xfrm>
          <a:prstGeom prst="rect">
            <a:avLst/>
          </a:prstGeom>
          <a:noFill/>
        </p:spPr>
      </p:pic>
      <p:pic>
        <p:nvPicPr>
          <p:cNvPr id="1027" name="Picture 3" descr="C:\Users\jonealex3\AppData\Local\Microsoft\Windows\Temporary Internet Files\Content.IE5\U30WNUJA\MPj040657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95400"/>
            <a:ext cx="2513795" cy="1675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 And Hypothesis.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happened to the temperature as you increase the pressure inside of a bottle?</a:t>
            </a:r>
          </a:p>
          <a:p>
            <a:r>
              <a:rPr lang="en-US" dirty="0" smtClean="0"/>
              <a:t>Hypothesis- the temperature will slightly rise as the pressure increases.</a:t>
            </a:r>
            <a:endParaRPr lang="en-US" dirty="0"/>
          </a:p>
        </p:txBody>
      </p:sp>
      <p:pic>
        <p:nvPicPr>
          <p:cNvPr id="2050" name="Picture 2" descr="C:\Users\jonealex3\AppData\Local\Microsoft\Windows\Temporary Internet Files\Content.IE5\363MSBM6\MCj044142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038600"/>
            <a:ext cx="2057172" cy="2057172"/>
          </a:xfrm>
          <a:prstGeom prst="rect">
            <a:avLst/>
          </a:prstGeom>
          <a:noFill/>
        </p:spPr>
      </p:pic>
      <p:pic>
        <p:nvPicPr>
          <p:cNvPr id="2052" name="Picture 4" descr="C:\Users\jonealex3\AppData\Local\Microsoft\Windows\Temporary Internet Files\Content.IE5\FLTFELLT\MCj0441523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267200"/>
            <a:ext cx="187325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Variables. And Constants.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 Variable- Pressure </a:t>
            </a:r>
          </a:p>
          <a:p>
            <a:r>
              <a:rPr lang="en-US" dirty="0" smtClean="0"/>
              <a:t>Dependent Variable- Temperature in degrees Celsius. </a:t>
            </a:r>
            <a:endParaRPr lang="en-US" dirty="0"/>
          </a:p>
          <a:p>
            <a:r>
              <a:rPr lang="en-US" dirty="0" smtClean="0"/>
              <a:t>Constants- pressure in room and temperature in room.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4724400"/>
          <a:ext cx="6324600" cy="158496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581150"/>
                <a:gridCol w="1581150"/>
                <a:gridCol w="1581150"/>
                <a:gridCol w="1581150"/>
              </a:tblGrid>
              <a:tr h="79248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</a:p>
                    <a:p>
                      <a:r>
                        <a:rPr lang="en-US" dirty="0" smtClean="0"/>
                        <a:t>       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28</a:t>
                      </a:r>
                      <a:endParaRPr lang="en-US" dirty="0"/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dirty="0" smtClean="0"/>
                        <a:t>Trials</a:t>
                      </a:r>
                    </a:p>
                    <a:p>
                      <a:r>
                        <a:rPr lang="en-US" dirty="0" smtClean="0"/>
                        <a:t>     </a:t>
                      </a:r>
                      <a:r>
                        <a:rPr lang="en-US" baseline="0" dirty="0" smtClean="0"/>
                        <a:t>  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</a:p>
                    <a:p>
                      <a:r>
                        <a:rPr lang="en-US" dirty="0" smtClean="0"/>
                        <a:t>            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</a:t>
                      </a:r>
                    </a:p>
                    <a:p>
                      <a:r>
                        <a:rPr lang="en-US" dirty="0" smtClean="0"/>
                        <a:t>              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</a:p>
                    <a:p>
                      <a:r>
                        <a:rPr lang="en-US" dirty="0" smtClean="0"/>
                        <a:t>                  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Record the starting temperature.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the temperature strip into the bottle.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Screw pump onto the bottle.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Pump 7 times.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Record the ending temperature.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Repeat steps 1-5 by increasing the number of pumps by 7.</a:t>
            </a:r>
            <a:endParaRPr lang="en-US" dirty="0"/>
          </a:p>
        </p:txBody>
      </p:sp>
      <p:pic>
        <p:nvPicPr>
          <p:cNvPr id="1026" name="Picture 2" descr="C:\Users\jonealex3\AppData\Local\Microsoft\Windows\Temporary Internet Files\Content.IE5\VKORU5DO\MCj043982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628" y="0"/>
            <a:ext cx="2514372" cy="2514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Amount of pumps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Staring Temperature (degrees</a:t>
                      </a:r>
                      <a:r>
                        <a:rPr lang="en-US" baseline="0" dirty="0" smtClean="0"/>
                        <a:t> Celsius)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Ending Temperature</a:t>
                      </a:r>
                      <a:r>
                        <a:rPr lang="en-US" baseline="0" dirty="0" smtClean="0"/>
                        <a:t> (degrees Celsius)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Trial 1</a:t>
                      </a:r>
                      <a:r>
                        <a:rPr lang="en-US" baseline="0" dirty="0" smtClean="0"/>
                        <a:t> : 7</a:t>
                      </a:r>
                    </a:p>
                    <a:p>
                      <a:r>
                        <a:rPr lang="en-US" baseline="0" dirty="0" smtClean="0"/>
                        <a:t>Trail 2 : 7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</a:p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</a:p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Trial 1 :</a:t>
                      </a:r>
                      <a:r>
                        <a:rPr lang="en-US" baseline="0" dirty="0" smtClean="0"/>
                        <a:t> 14</a:t>
                      </a:r>
                    </a:p>
                    <a:p>
                      <a:r>
                        <a:rPr lang="en-US" baseline="0" dirty="0" smtClean="0"/>
                        <a:t>Trail 2 : 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</a:p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</a:p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Trail</a:t>
                      </a:r>
                      <a:r>
                        <a:rPr lang="en-US" baseline="0" dirty="0" smtClean="0"/>
                        <a:t> 1 : 21</a:t>
                      </a:r>
                    </a:p>
                    <a:p>
                      <a:r>
                        <a:rPr lang="en-US" baseline="0" dirty="0" smtClean="0"/>
                        <a:t>Trail 2 : 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</a:p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</a:p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Trail 1 : 28</a:t>
                      </a:r>
                    </a:p>
                    <a:p>
                      <a:r>
                        <a:rPr lang="en-US" dirty="0" smtClean="0"/>
                        <a:t>Trail</a:t>
                      </a:r>
                      <a:r>
                        <a:rPr lang="en-US" baseline="0" dirty="0" smtClean="0"/>
                        <a:t> 2 : 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</a:p>
                    <a:p>
                      <a:r>
                        <a:rPr lang="en-US" dirty="0" smtClean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</a:p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197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Lab </vt:lpstr>
      <vt:lpstr>Question? And Hypothesis.</vt:lpstr>
      <vt:lpstr>Variables. And Constants. </vt:lpstr>
      <vt:lpstr>Procedures.</vt:lpstr>
      <vt:lpstr>Table.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</dc:title>
  <dc:creator>User</dc:creator>
  <cp:lastModifiedBy>User</cp:lastModifiedBy>
  <cp:revision>3</cp:revision>
  <dcterms:created xsi:type="dcterms:W3CDTF">2009-06-04T13:16:14Z</dcterms:created>
  <dcterms:modified xsi:type="dcterms:W3CDTF">2009-06-09T14:39:05Z</dcterms:modified>
</cp:coreProperties>
</file>